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ShowLst>
    <p:custShow name="Custom Show 1" id="0">
      <p:sldLst>
        <p:sld r:id="rId3"/>
        <p:sld r:id="rId2"/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437" autoAdjust="0"/>
  </p:normalViewPr>
  <p:slideViewPr>
    <p:cSldViewPr>
      <p:cViewPr varScale="1">
        <p:scale>
          <a:sx n="68" d="100"/>
          <a:sy n="68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FB93-C552-4345-B347-C1D8D682BABF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052D-57C1-4FA0-BD11-28461D164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09-53-47_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09-58-58_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10-05-38_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10-07-01_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10-29-02_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10-30-49_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Hill Construction Progress</a:t>
            </a:r>
            <a:endParaRPr lang="en-US" dirty="0"/>
          </a:p>
        </p:txBody>
      </p:sp>
      <p:pic>
        <p:nvPicPr>
          <p:cNvPr id="4" name="Content Placeholder 3" descr="2013-02-12_10-37-09_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Office Theme</vt:lpstr>
      <vt:lpstr>White Hill Construction Progress</vt:lpstr>
      <vt:lpstr>White Hill Construction Progress</vt:lpstr>
      <vt:lpstr>White Hill Construction Progress</vt:lpstr>
      <vt:lpstr>White Hill Construction Progress</vt:lpstr>
      <vt:lpstr>White Hill Construction Progress</vt:lpstr>
      <vt:lpstr>White Hill Construction Progress</vt:lpstr>
      <vt:lpstr>White Hill Construction Progress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aarciniega</dc:creator>
  <cp:lastModifiedBy>bjoyner</cp:lastModifiedBy>
  <cp:revision>12</cp:revision>
  <dcterms:created xsi:type="dcterms:W3CDTF">2013-02-12T21:42:41Z</dcterms:created>
  <dcterms:modified xsi:type="dcterms:W3CDTF">2013-02-12T23:36:02Z</dcterms:modified>
</cp:coreProperties>
</file>